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0" r:id="rId1"/>
  </p:sldMasterIdLst>
  <p:sldIdLst>
    <p:sldId id="256" r:id="rId2"/>
    <p:sldId id="257" r:id="rId3"/>
    <p:sldId id="260" r:id="rId4"/>
    <p:sldId id="261" r:id="rId5"/>
    <p:sldId id="263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439" y="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717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334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76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73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6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97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0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120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26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667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334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43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43" r:id="rId6"/>
    <p:sldLayoutId id="2147483839" r:id="rId7"/>
    <p:sldLayoutId id="2147483840" r:id="rId8"/>
    <p:sldLayoutId id="2147483841" r:id="rId9"/>
    <p:sldLayoutId id="2147483842" r:id="rId10"/>
    <p:sldLayoutId id="214748384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3">
            <a:extLst>
              <a:ext uri="{FF2B5EF4-FFF2-40B4-BE49-F238E27FC236}">
                <a16:creationId xmlns:a16="http://schemas.microsoft.com/office/drawing/2014/main" id="{8835EECB-5AE5-4C3E-B988-FFEBD17267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789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CB0A253-000B-4764-9FBC-5BCDA023C9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altLang="zh-CN" sz="4800"/>
              <a:t>CSP554 Project Phase1</a:t>
            </a:r>
            <a:br>
              <a:rPr lang="en-US" altLang="zh-CN" sz="4800"/>
            </a:br>
            <a:r>
              <a:rPr lang="en-US" altLang="zh-CN" sz="4800"/>
              <a:t>Team 8</a:t>
            </a:r>
            <a:endParaRPr lang="zh-CN" altLang="en-US" sz="480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96B5FB-99AE-4153-AE34-CBD346AC2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1700"/>
              <a:t>Sihan Yang</a:t>
            </a:r>
          </a:p>
          <a:p>
            <a:pPr>
              <a:lnSpc>
                <a:spcPct val="100000"/>
              </a:lnSpc>
            </a:pPr>
            <a:r>
              <a:rPr lang="en-US" altLang="zh-CN" sz="1700"/>
              <a:t>Yawei Zhu</a:t>
            </a:r>
          </a:p>
          <a:p>
            <a:pPr>
              <a:lnSpc>
                <a:spcPct val="100000"/>
              </a:lnSpc>
            </a:pPr>
            <a:r>
              <a:rPr lang="en-US" altLang="zh-CN" sz="1700"/>
              <a:t>Chengen Lee</a:t>
            </a:r>
            <a:endParaRPr lang="zh-CN" altLang="en-US" sz="170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6394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01742F-190D-44D1-9082-A883DC75B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Home page: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D8F1A2E-15BC-4A58-A78C-EEE1CF6499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3393" y="1564383"/>
            <a:ext cx="9953039" cy="5008369"/>
          </a:xfrm>
        </p:spPr>
      </p:pic>
      <p:pic>
        <p:nvPicPr>
          <p:cNvPr id="6" name="内容占位符 4">
            <a:extLst>
              <a:ext uri="{FF2B5EF4-FFF2-40B4-BE49-F238E27FC236}">
                <a16:creationId xmlns:a16="http://schemas.microsoft.com/office/drawing/2014/main" id="{1C03A6EF-1AD7-492F-9715-C2E270F70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04" y="1389029"/>
            <a:ext cx="10330241" cy="518372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DD4EF36-C521-44FF-AAD0-3BE32C722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4880" y="1138428"/>
            <a:ext cx="3661739" cy="50179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14DE7D-74BF-4B4E-8285-737C1E896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2529" y="983909"/>
            <a:ext cx="9561337" cy="543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557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969572B-EAC3-42D1-9F1D-5D2B6C30B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altLang="zh-CN" sz="2800" dirty="0"/>
              <a:t>Search Function</a:t>
            </a:r>
            <a:endParaRPr lang="zh-CN" altLang="en-US" sz="28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487BF0B-EA73-41B7-A3CB-943A115CA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641" y="2880487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MySQL</a:t>
            </a:r>
          </a:p>
          <a:p>
            <a:r>
              <a:rPr lang="en-US" sz="1700" dirty="0"/>
              <a:t>MongoDB</a:t>
            </a:r>
          </a:p>
          <a:p>
            <a:r>
              <a:rPr lang="en-US" sz="1700" dirty="0"/>
              <a:t>Graph </a:t>
            </a:r>
            <a:r>
              <a:rPr lang="en-US" sz="1700" dirty="0" err="1"/>
              <a:t>databse</a:t>
            </a:r>
            <a:endParaRPr lang="en-US" sz="1700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5240D3F-9013-4D2D-852C-81F5FF8B6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954" y="161635"/>
            <a:ext cx="8355046" cy="62453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6E1A8D3-BBD2-4CAA-AD50-9D76BE3A2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532" y="-92462"/>
            <a:ext cx="10238409" cy="688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815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54697D1-9B13-45BA-8BAC-F94E930BB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37" y="1086225"/>
            <a:ext cx="3602736" cy="4526280"/>
          </a:xfrm>
        </p:spPr>
        <p:txBody>
          <a:bodyPr>
            <a:normAutofit/>
          </a:bodyPr>
          <a:lstStyle/>
          <a:p>
            <a:r>
              <a:rPr lang="en-US" altLang="zh-CN" dirty="0"/>
              <a:t>Trending Function</a:t>
            </a:r>
            <a:endParaRPr lang="zh-CN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FEB0453-8230-45FF-A5E9-4C7A2E7D8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2255" y="820692"/>
            <a:ext cx="10105219" cy="5409511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E6A123F-D58D-4104-A503-8B33BCF00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945" y="1086225"/>
            <a:ext cx="9545967" cy="469155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1CC6D7E-56B7-4919-AAA1-819FF72F73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2709" y="1276143"/>
            <a:ext cx="7035000" cy="44925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B64CD99-5C9F-4FB8-B47D-B55D8026B1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7944" y="1337271"/>
            <a:ext cx="9406671" cy="4700037"/>
          </a:xfrm>
          <a:prstGeom prst="rect">
            <a:avLst/>
          </a:prstGeom>
        </p:spPr>
      </p:pic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8AD43721-B3C3-45B7-A361-DD87E84C613C}"/>
              </a:ext>
            </a:extLst>
          </p:cNvPr>
          <p:cNvSpPr txBox="1">
            <a:spLocks/>
          </p:cNvSpPr>
          <p:nvPr/>
        </p:nvSpPr>
        <p:spPr>
          <a:xfrm>
            <a:off x="169927" y="3959591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dirty="0"/>
              <a:t>MySQL</a:t>
            </a:r>
          </a:p>
          <a:p>
            <a:r>
              <a:rPr lang="en-US" sz="1700" dirty="0"/>
              <a:t>MongoDB</a:t>
            </a:r>
          </a:p>
          <a:p>
            <a:r>
              <a:rPr lang="en-US" sz="1700" dirty="0"/>
              <a:t>Graph </a:t>
            </a:r>
            <a:r>
              <a:rPr lang="en-US" sz="1700" dirty="0" err="1"/>
              <a:t>databse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210246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9E4CBCE-6362-4C28-BE50-7E5B31FEB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altLang="zh-CN" sz="2800"/>
              <a:t>Recommendation Function</a:t>
            </a:r>
            <a:endParaRPr lang="zh-CN" altLang="en-US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A7BBC61-4573-4FD2-8F45-719551DB6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441" y="460339"/>
            <a:ext cx="7764063" cy="6017150"/>
          </a:xfrm>
          <a:prstGeom prst="rect">
            <a:avLst/>
          </a:prstGeom>
        </p:spPr>
      </p:pic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F6B7C0F1-50C1-4BFA-891C-1423D5CA3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717800"/>
            <a:ext cx="3438525" cy="320675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 u="sng" dirty="0">
                <a:solidFill>
                  <a:srgbClr val="FF0000"/>
                </a:solidFill>
              </a:rPr>
              <a:t>Tools:</a:t>
            </a:r>
          </a:p>
          <a:p>
            <a:r>
              <a:rPr lang="en-US" sz="1700" dirty="0"/>
              <a:t>JSP</a:t>
            </a:r>
          </a:p>
          <a:p>
            <a:r>
              <a:rPr lang="en-US" sz="1700" dirty="0"/>
              <a:t>Android API</a:t>
            </a:r>
          </a:p>
          <a:p>
            <a:r>
              <a:rPr lang="en-US" sz="1700" dirty="0"/>
              <a:t>Database tools:</a:t>
            </a:r>
          </a:p>
          <a:p>
            <a:r>
              <a:rPr lang="en-US" sz="1700" dirty="0"/>
              <a:t>MySQL</a:t>
            </a:r>
          </a:p>
          <a:p>
            <a:r>
              <a:rPr lang="en-US" sz="1700" dirty="0"/>
              <a:t>MongoDB</a:t>
            </a:r>
          </a:p>
          <a:p>
            <a:r>
              <a:rPr lang="en-US" sz="1700" dirty="0"/>
              <a:t>Graph database</a:t>
            </a:r>
          </a:p>
        </p:txBody>
      </p:sp>
    </p:spTree>
    <p:extLst>
      <p:ext uri="{BB962C8B-B14F-4D97-AF65-F5344CB8AC3E}">
        <p14:creationId xmlns:p14="http://schemas.microsoft.com/office/powerpoint/2010/main" val="3366180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04CD17-A6E2-4544-AC2C-745DDF3C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Thanks for watching!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DF4B2C-B013-4CA4-808F-7A18899B5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                                   </a:t>
            </a:r>
            <a:r>
              <a:rPr lang="en-US" altLang="zh-CN" sz="3600" b="1" dirty="0"/>
              <a:t>Questions?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25657115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36371F"/>
      </a:dk2>
      <a:lt2>
        <a:srgbClr val="E2E4E8"/>
      </a:lt2>
      <a:accent1>
        <a:srgbClr val="BC9E67"/>
      </a:accent1>
      <a:accent2>
        <a:srgbClr val="A2A75C"/>
      </a:accent2>
      <a:accent3>
        <a:srgbClr val="8EAB6F"/>
      </a:accent3>
      <a:accent4>
        <a:srgbClr val="6AB362"/>
      </a:accent4>
      <a:accent5>
        <a:srgbClr val="6CAF81"/>
      </a:accent5>
      <a:accent6>
        <a:srgbClr val="61B09B"/>
      </a:accent6>
      <a:hlink>
        <a:srgbClr val="6982AE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48</Words>
  <Application>Microsoft Office PowerPoint</Application>
  <PresentationFormat>宽屏</PresentationFormat>
  <Paragraphs>26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Arial</vt:lpstr>
      <vt:lpstr>Calibri</vt:lpstr>
      <vt:lpstr>Neue Haas Grotesk Text Pro</vt:lpstr>
      <vt:lpstr>AccentBoxVTI</vt:lpstr>
      <vt:lpstr>CSP554 Project Phase1 Team 8</vt:lpstr>
      <vt:lpstr>Home page:</vt:lpstr>
      <vt:lpstr>Search Function</vt:lpstr>
      <vt:lpstr>Trending Function</vt:lpstr>
      <vt:lpstr>Recommendation Function</vt:lpstr>
      <vt:lpstr>Thanks for watching!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CSP554 Project Phase1 Team 8</dc:title>
  <dc:creator>SIHAN YANG</dc:creator>
  <cp:lastModifiedBy>SIHAN YANG</cp:lastModifiedBy>
  <cp:revision>19</cp:revision>
  <dcterms:created xsi:type="dcterms:W3CDTF">2020-10-15T02:17:44Z</dcterms:created>
  <dcterms:modified xsi:type="dcterms:W3CDTF">2020-10-15T02:29:37Z</dcterms:modified>
</cp:coreProperties>
</file>

<file path=docProps/thumbnail.jpeg>
</file>